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03D"/>
    <a:srgbClr val="806C00"/>
    <a:srgbClr val="8859B6"/>
    <a:srgbClr val="2A7AB0"/>
    <a:srgbClr val="15A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/>
    <p:restoredTop sz="84972"/>
  </p:normalViewPr>
  <p:slideViewPr>
    <p:cSldViewPr snapToGrid="0" snapToObjects="1">
      <p:cViewPr varScale="1">
        <p:scale>
          <a:sx n="104" d="100"/>
          <a:sy n="104" d="100"/>
        </p:scale>
        <p:origin x="9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BD631-C15B-CC47-B204-D6DAAEE3A0D5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27C1F-57CB-B544-BDFA-8C14A873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2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Tip: Revealing then keep showing one side at a time will help students focus on both quantities.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7C1F-57CB-B544-BDFA-8C14A87325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8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to create additional tasks.  Keep the number of monkeys in the tree to be 10 or less. The number of monkeys on </a:t>
            </a:r>
            <a:r>
              <a:rPr lang="en-US"/>
              <a:t>the ground to be 5 or less.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7C1F-57CB-B544-BDFA-8C14A87325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0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80D0-D896-9449-97F4-723093BD0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70D37-B9C1-9840-B41B-2AC3F69B7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A788-E6F5-244D-8A73-A10366D0A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EE43-2473-4F4B-81D8-B287311F5C87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7481F-D473-2A43-98DD-0C3A417D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www.mathrecovery.org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96E3A-6E67-FD42-B1E0-A43E7EF0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3BD8-CD9D-E046-9A00-FD6789D7F0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CFE85DE-B59D-CE4E-9359-620392513D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461" y="390488"/>
            <a:ext cx="4763077" cy="1117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7725C5-7D9D-4744-B882-159EC1071C83}"/>
              </a:ext>
            </a:extLst>
          </p:cNvPr>
          <p:cNvSpPr/>
          <p:nvPr userDrawn="1"/>
        </p:nvSpPr>
        <p:spPr>
          <a:xfrm>
            <a:off x="-8709" y="6726670"/>
            <a:ext cx="12230100" cy="15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0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C1689-43DB-D545-9D73-F3B2DF8C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EE43-2473-4F4B-81D8-B287311F5C87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760E84-B6BE-A140-9EE9-07B5458B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D93A6-8C20-7C46-AD01-A9C2235E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3BD8-CD9D-E046-9A00-FD6789D7F02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24072-05E5-CD4E-8354-99AD914A5A6C}"/>
              </a:ext>
            </a:extLst>
          </p:cNvPr>
          <p:cNvSpPr/>
          <p:nvPr userDrawn="1"/>
        </p:nvSpPr>
        <p:spPr>
          <a:xfrm>
            <a:off x="-8709" y="6726670"/>
            <a:ext cx="12230100" cy="15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4291E8E-E08A-C549-86C9-16B59612F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6221" y="136525"/>
            <a:ext cx="895158" cy="50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3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C1689-43DB-D545-9D73-F3B2DF8C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EE43-2473-4F4B-81D8-B287311F5C87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760E84-B6BE-A140-9EE9-07B5458B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D93A6-8C20-7C46-AD01-A9C2235E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3BD8-CD9D-E046-9A00-FD6789D7F02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4291E8E-E08A-C549-86C9-16B59612F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6221" y="136525"/>
            <a:ext cx="895158" cy="50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C1689-43DB-D545-9D73-F3B2DF8C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EE43-2473-4F4B-81D8-B287311F5C87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760E84-B6BE-A140-9EE9-07B5458B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D93A6-8C20-7C46-AD01-A9C2235E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3BD8-CD9D-E046-9A00-FD6789D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4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A1046-FD88-4C40-AC4A-74D1B5DAD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519CC-1B38-D34F-A950-E65CFD27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573E9-8093-0B43-8B1F-E9E357D31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631EA-C525-BC4C-8064-5F1DEDED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EE43-2473-4F4B-81D8-B287311F5C87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F31FD-6C04-D949-B8BC-AC729706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8BBF2-7F9A-364F-8A74-B57ED373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3BD8-CD9D-E046-9A00-FD6789D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2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4CFD-DF49-364A-90D4-8C10BCB3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F3236D-0233-A14A-8C8D-8C580A654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C954F-2E5F-A742-AADC-9F5A15A47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AFDCA-07D9-4547-AF4F-F46A4639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EE43-2473-4F4B-81D8-B287311F5C87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F9858-40E2-E04B-B175-DF0A2F20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26BC5-13AF-104E-801E-F5AAF697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3BD8-CD9D-E046-9A00-FD6789D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34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80D0-D896-9449-97F4-723093BD0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70D37-B9C1-9840-B41B-2AC3F69B7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A3B60-89A3-3249-84F5-0097C0C48C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9813" y="320823"/>
            <a:ext cx="5452374" cy="12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4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73A8-6586-7849-A128-44AD2325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74B08-F7F1-5D4F-86AC-0FD49EA5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5F91D-BC41-544E-8136-DF70D006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EE43-2473-4F4B-81D8-B287311F5C87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76D53-02D4-7F4B-996E-5700347C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58499-4128-4645-BF4D-29776450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3BD8-CD9D-E046-9A00-FD6789D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9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BB15D-DC6F-4045-8342-93710AB312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36322-08D0-294F-92AE-47321D5F0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231DD-0833-D141-A73A-65EDE9E4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EE43-2473-4F4B-81D8-B287311F5C87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16FA-3435-BE4C-B06B-F88D6C96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18672-046E-AB45-9F88-3BB20456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3BD8-CD9D-E046-9A00-FD6789D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2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80D0-D896-9449-97F4-723093BD0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70D37-B9C1-9840-B41B-2AC3F69B7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A3B60-89A3-3249-84F5-0097C0C48C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9813" y="320823"/>
            <a:ext cx="5452374" cy="12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6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D373-7611-D544-AFF6-0E8D9C93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8BF0E-346D-9244-B493-1DFD61A7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10DA9-6AD2-BC4C-8318-A4F8DABA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EE43-2473-4F4B-81D8-B287311F5C87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B37C8-ABEA-1249-A7F0-A78B1A7C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D4B3B-0438-F64A-AC1F-4FB1F1DD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3BD8-CD9D-E046-9A00-FD6789D7F0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A1D77B8-2F8E-3647-BDDF-B31A4B9FB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6221" y="136525"/>
            <a:ext cx="895158" cy="5028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4DB22E-F9C5-6C4B-B218-6476E9A1C93C}"/>
              </a:ext>
            </a:extLst>
          </p:cNvPr>
          <p:cNvSpPr/>
          <p:nvPr userDrawn="1"/>
        </p:nvSpPr>
        <p:spPr>
          <a:xfrm>
            <a:off x="-8709" y="6726670"/>
            <a:ext cx="12230100" cy="15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7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D373-7611-D544-AFF6-0E8D9C93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8BF0E-346D-9244-B493-1DFD61A7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10DA9-6AD2-BC4C-8318-A4F8DABA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EE43-2473-4F4B-81D8-B287311F5C87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B37C8-ABEA-1249-A7F0-A78B1A7C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D4B3B-0438-F64A-AC1F-4FB1F1DD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3BD8-CD9D-E046-9A00-FD6789D7F0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A1D77B8-2F8E-3647-BDDF-B31A4B9FB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6221" y="136525"/>
            <a:ext cx="895158" cy="50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1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33C9-D39F-D941-BE1E-DC67994E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CA68-FA67-F743-89FC-D042F7B64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145F-8EFA-2842-A568-8521CFB4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EE43-2473-4F4B-81D8-B287311F5C87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5D512-2954-EA4B-9540-D718AEB3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A8AD6-74C6-0E40-BC73-E9D14D9F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3BD8-CD9D-E046-9A00-FD6789D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1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D42D-22CE-4C44-BAC0-A29C1B90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AD3BE-9650-044A-91C0-213BFC50D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58212-0B41-464F-A510-108393DF8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C4DDF-4C5A-DD48-8B5C-924D34C3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EE43-2473-4F4B-81D8-B287311F5C87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421E8-A5CB-3C45-9C0D-AB52482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113E2-6983-5745-8941-E4C85618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3BD8-CD9D-E046-9A00-FD6789D7F02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FE73554-5A2F-4F49-97BE-FF9A18578A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6221" y="136525"/>
            <a:ext cx="895158" cy="5028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75520E-3853-9C4C-A092-97A7D68D8A0E}"/>
              </a:ext>
            </a:extLst>
          </p:cNvPr>
          <p:cNvSpPr/>
          <p:nvPr userDrawn="1"/>
        </p:nvSpPr>
        <p:spPr>
          <a:xfrm>
            <a:off x="-8709" y="6726670"/>
            <a:ext cx="12230100" cy="15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D42D-22CE-4C44-BAC0-A29C1B90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AD3BE-9650-044A-91C0-213BFC50D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58212-0B41-464F-A510-108393DF8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C4DDF-4C5A-DD48-8B5C-924D34C3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EE43-2473-4F4B-81D8-B287311F5C87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421E8-A5CB-3C45-9C0D-AB52482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113E2-6983-5745-8941-E4C85618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3BD8-CD9D-E046-9A00-FD6789D7F02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FE73554-5A2F-4F49-97BE-FF9A18578A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6221" y="136525"/>
            <a:ext cx="895158" cy="50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6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24E8-E4CA-7649-935D-29B0B1FE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47B20-83C1-6A42-B3D6-0D2D38A50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C0558-4D01-5447-B9AE-626E9ABB5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A17D7A-F263-8146-BD78-553DF2A94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B07798-4BD5-E24B-BF19-AF5A403F9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F2533F-F884-0D43-A656-67E5F26D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EE43-2473-4F4B-81D8-B287311F5C87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12DEC-C142-1148-AF09-22EAB066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B51B4-0461-9746-9A9C-A510EE94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3BD8-CD9D-E046-9A00-FD6789D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8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9E2B-67EB-3548-BFE1-63C95AFF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00A14D-FCB3-3045-AB96-306CB3FE5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EE43-2473-4F4B-81D8-B287311F5C87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C688A-3AEB-D441-949B-3C8D9E4C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7949F-038A-3549-9BA8-C2CA0BC3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3BD8-CD9D-E046-9A00-FD6789D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5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993A1B-CFBE-4446-B07B-267617E9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88BBA-467F-3C47-9B37-97A1509C3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E17BC-28AE-BB43-8344-34AECD4C1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2EE43-2473-4F4B-81D8-B287311F5C87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4664D-C3AF-F040-9FFC-B55E264C7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C9728-A566-CE4F-ADA7-BFD8611B6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73BD8-CD9D-E046-9A00-FD6789D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2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1" r:id="rId4"/>
    <p:sldLayoutId id="2147483651" r:id="rId5"/>
    <p:sldLayoutId id="2147483652" r:id="rId6"/>
    <p:sldLayoutId id="2147483662" r:id="rId7"/>
    <p:sldLayoutId id="2147483653" r:id="rId8"/>
    <p:sldLayoutId id="2147483654" r:id="rId9"/>
    <p:sldLayoutId id="2147483655" r:id="rId10"/>
    <p:sldLayoutId id="2147483665" r:id="rId11"/>
    <p:sldLayoutId id="2147483660" r:id="rId12"/>
    <p:sldLayoutId id="2147483656" r:id="rId13"/>
    <p:sldLayoutId id="2147483657" r:id="rId14"/>
    <p:sldLayoutId id="2147483664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44E5-C64C-354D-9D83-A7704A0AA4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Monkeying Around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A7D32-BA39-0D40-BEA7-2C6F6B1B38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Combine Collections</a:t>
            </a:r>
          </a:p>
        </p:txBody>
      </p:sp>
    </p:spTree>
    <p:extLst>
      <p:ext uri="{BB962C8B-B14F-4D97-AF65-F5344CB8AC3E}">
        <p14:creationId xmlns:p14="http://schemas.microsoft.com/office/powerpoint/2010/main" val="385527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tree&#10;&#10;Description automatically generated with low confidence">
            <a:extLst>
              <a:ext uri="{FF2B5EF4-FFF2-40B4-BE49-F238E27FC236}">
                <a16:creationId xmlns:a16="http://schemas.microsoft.com/office/drawing/2014/main" id="{8BB9149A-D0A6-314C-B112-26BE678D9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8611" y="643467"/>
            <a:ext cx="5571067" cy="5571067"/>
          </a:xfrm>
          <a:prstGeom prst="rect">
            <a:avLst/>
          </a:prstGeom>
        </p:spPr>
      </p:pic>
      <p:pic>
        <p:nvPicPr>
          <p:cNvPr id="7" name="Picture 6" descr="Shape, icon&#10;&#10;Description automatically generated">
            <a:extLst>
              <a:ext uri="{FF2B5EF4-FFF2-40B4-BE49-F238E27FC236}">
                <a16:creationId xmlns:a16="http://schemas.microsoft.com/office/drawing/2014/main" id="{A6FA7B68-14FC-C44C-B534-501613831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338" y="5107950"/>
            <a:ext cx="986595" cy="83447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710045C-4C1A-4940-B53E-7DA5BB6A8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933" y="4273473"/>
            <a:ext cx="997093" cy="834477"/>
          </a:xfrm>
          <a:prstGeom prst="rect">
            <a:avLst/>
          </a:prstGeom>
        </p:spPr>
      </p:pic>
      <p:pic>
        <p:nvPicPr>
          <p:cNvPr id="13" name="Picture 12" descr="Shape, icon&#10;&#10;Description automatically generated">
            <a:extLst>
              <a:ext uri="{FF2B5EF4-FFF2-40B4-BE49-F238E27FC236}">
                <a16:creationId xmlns:a16="http://schemas.microsoft.com/office/drawing/2014/main" id="{38BD05B3-B266-714A-8E04-1991E771A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7281" y="3533456"/>
            <a:ext cx="997093" cy="86152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4468B96-E680-D04F-9896-24CFFF6412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4693" y="643466"/>
            <a:ext cx="1040653" cy="902513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789FF03-088F-D345-9ACB-AF3F236F45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1925" y="1726602"/>
            <a:ext cx="1040653" cy="915596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A7EA635F-A0E6-074E-8092-180CBAC906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2031" y="598017"/>
            <a:ext cx="1040653" cy="861524"/>
          </a:xfrm>
          <a:prstGeom prst="rect">
            <a:avLst/>
          </a:prstGeom>
        </p:spPr>
      </p:pic>
      <p:pic>
        <p:nvPicPr>
          <p:cNvPr id="26" name="Picture 25" descr="Shape, icon&#10;&#10;Description automatically generated">
            <a:extLst>
              <a:ext uri="{FF2B5EF4-FFF2-40B4-BE49-F238E27FC236}">
                <a16:creationId xmlns:a16="http://schemas.microsoft.com/office/drawing/2014/main" id="{C604FCFE-8C13-4F4D-BB08-FB469E7269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4692" y="1732757"/>
            <a:ext cx="1040654" cy="9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tree&#10;&#10;Description automatically generated with low confidence">
            <a:extLst>
              <a:ext uri="{FF2B5EF4-FFF2-40B4-BE49-F238E27FC236}">
                <a16:creationId xmlns:a16="http://schemas.microsoft.com/office/drawing/2014/main" id="{8BB9149A-D0A6-314C-B112-26BE678D9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  <p:pic>
        <p:nvPicPr>
          <p:cNvPr id="7" name="Picture 6" descr="Shape, icon&#10;&#10;Description automatically generated">
            <a:extLst>
              <a:ext uri="{FF2B5EF4-FFF2-40B4-BE49-F238E27FC236}">
                <a16:creationId xmlns:a16="http://schemas.microsoft.com/office/drawing/2014/main" id="{A6FA7B68-14FC-C44C-B534-501613831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338" y="5107950"/>
            <a:ext cx="986595" cy="83447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710045C-4C1A-4940-B53E-7DA5BB6A8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933" y="4273473"/>
            <a:ext cx="997093" cy="834477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4468B96-E680-D04F-9896-24CFFF641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693" y="643466"/>
            <a:ext cx="1040653" cy="902513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789FF03-088F-D345-9ACB-AF3F236F4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040" y="1545979"/>
            <a:ext cx="1040653" cy="915596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A7EA635F-A0E6-074E-8092-180CBAC906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3387" y="2461575"/>
            <a:ext cx="1040653" cy="8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8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tree&#10;&#10;Description automatically generated with low confidence">
            <a:extLst>
              <a:ext uri="{FF2B5EF4-FFF2-40B4-BE49-F238E27FC236}">
                <a16:creationId xmlns:a16="http://schemas.microsoft.com/office/drawing/2014/main" id="{8BB9149A-D0A6-314C-B112-26BE678D9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012" y="931018"/>
            <a:ext cx="5571067" cy="557106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710045C-4C1A-4940-B53E-7DA5BB6A8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533" y="5004993"/>
            <a:ext cx="997093" cy="834477"/>
          </a:xfrm>
          <a:prstGeom prst="rect">
            <a:avLst/>
          </a:prstGeom>
        </p:spPr>
      </p:pic>
      <p:pic>
        <p:nvPicPr>
          <p:cNvPr id="13" name="Picture 12" descr="Shape, icon&#10;&#10;Description automatically generated">
            <a:extLst>
              <a:ext uri="{FF2B5EF4-FFF2-40B4-BE49-F238E27FC236}">
                <a16:creationId xmlns:a16="http://schemas.microsoft.com/office/drawing/2014/main" id="{38BD05B3-B266-714A-8E04-1991E771A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210" y="4143469"/>
            <a:ext cx="997093" cy="86152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4468B96-E680-D04F-9896-24CFFF641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693" y="643466"/>
            <a:ext cx="1040653" cy="902513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789FF03-088F-D345-9ACB-AF3F236F4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1925" y="1726602"/>
            <a:ext cx="1040653" cy="915596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A7EA635F-A0E6-074E-8092-180CBAC906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2031" y="598017"/>
            <a:ext cx="1040653" cy="861524"/>
          </a:xfrm>
          <a:prstGeom prst="rect">
            <a:avLst/>
          </a:prstGeom>
        </p:spPr>
      </p:pic>
      <p:pic>
        <p:nvPicPr>
          <p:cNvPr id="26" name="Picture 25" descr="Shape, icon&#10;&#10;Description automatically generated">
            <a:extLst>
              <a:ext uri="{FF2B5EF4-FFF2-40B4-BE49-F238E27FC236}">
                <a16:creationId xmlns:a16="http://schemas.microsoft.com/office/drawing/2014/main" id="{C604FCFE-8C13-4F4D-BB08-FB469E726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4692" y="1732757"/>
            <a:ext cx="1040654" cy="909441"/>
          </a:xfrm>
          <a:prstGeom prst="rect">
            <a:avLst/>
          </a:prstGeom>
        </p:spPr>
      </p:pic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9F76B675-0C33-BB45-8D2D-7B876B7020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1924" y="2927595"/>
            <a:ext cx="1040654" cy="90944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F870C23-3E08-8B4B-861C-2F9AFCAC92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4692" y="2998237"/>
            <a:ext cx="1040653" cy="8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6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tree&#10;&#10;Description automatically generated with low confidence">
            <a:extLst>
              <a:ext uri="{FF2B5EF4-FFF2-40B4-BE49-F238E27FC236}">
                <a16:creationId xmlns:a16="http://schemas.microsoft.com/office/drawing/2014/main" id="{8BB9149A-D0A6-314C-B112-26BE678D9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8611" y="666641"/>
            <a:ext cx="5571067" cy="5571067"/>
          </a:xfrm>
          <a:prstGeom prst="rect">
            <a:avLst/>
          </a:prstGeom>
        </p:spPr>
      </p:pic>
      <p:pic>
        <p:nvPicPr>
          <p:cNvPr id="7" name="Picture 6" descr="Shape, icon&#10;&#10;Description automatically generated">
            <a:extLst>
              <a:ext uri="{FF2B5EF4-FFF2-40B4-BE49-F238E27FC236}">
                <a16:creationId xmlns:a16="http://schemas.microsoft.com/office/drawing/2014/main" id="{A6FA7B68-14FC-C44C-B534-501613831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338" y="5107950"/>
            <a:ext cx="986595" cy="83447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710045C-4C1A-4940-B53E-7DA5BB6A8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933" y="4273473"/>
            <a:ext cx="997093" cy="834477"/>
          </a:xfrm>
          <a:prstGeom prst="rect">
            <a:avLst/>
          </a:prstGeom>
        </p:spPr>
      </p:pic>
      <p:pic>
        <p:nvPicPr>
          <p:cNvPr id="13" name="Picture 12" descr="Shape, icon&#10;&#10;Description automatically generated">
            <a:extLst>
              <a:ext uri="{FF2B5EF4-FFF2-40B4-BE49-F238E27FC236}">
                <a16:creationId xmlns:a16="http://schemas.microsoft.com/office/drawing/2014/main" id="{38BD05B3-B266-714A-8E04-1991E771A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7281" y="3533456"/>
            <a:ext cx="997093" cy="86152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4468B96-E680-D04F-9896-24CFFF641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4693" y="643466"/>
            <a:ext cx="1040653" cy="902513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789FF03-088F-D345-9ACB-AF3F236F45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1925" y="1726602"/>
            <a:ext cx="1040653" cy="915596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A7EA635F-A0E6-074E-8092-180CBAC906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2031" y="598017"/>
            <a:ext cx="1040653" cy="861524"/>
          </a:xfrm>
          <a:prstGeom prst="rect">
            <a:avLst/>
          </a:prstGeom>
        </p:spPr>
      </p:pic>
      <p:pic>
        <p:nvPicPr>
          <p:cNvPr id="26" name="Picture 25" descr="Shape, icon&#10;&#10;Description automatically generated">
            <a:extLst>
              <a:ext uri="{FF2B5EF4-FFF2-40B4-BE49-F238E27FC236}">
                <a16:creationId xmlns:a16="http://schemas.microsoft.com/office/drawing/2014/main" id="{C604FCFE-8C13-4F4D-BB08-FB469E7269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4692" y="1732757"/>
            <a:ext cx="1040654" cy="9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5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tree&#10;&#10;Description automatically generated with low confidence">
            <a:extLst>
              <a:ext uri="{FF2B5EF4-FFF2-40B4-BE49-F238E27FC236}">
                <a16:creationId xmlns:a16="http://schemas.microsoft.com/office/drawing/2014/main" id="{8BB9149A-D0A6-314C-B112-26BE678D9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9012" y="931018"/>
            <a:ext cx="5571067" cy="557106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710045C-4C1A-4940-B53E-7DA5BB6A8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181" y="5509743"/>
            <a:ext cx="997093" cy="834477"/>
          </a:xfrm>
          <a:prstGeom prst="rect">
            <a:avLst/>
          </a:prstGeom>
        </p:spPr>
      </p:pic>
      <p:pic>
        <p:nvPicPr>
          <p:cNvPr id="13" name="Picture 12" descr="Shape, icon&#10;&#10;Description automatically generated">
            <a:extLst>
              <a:ext uri="{FF2B5EF4-FFF2-40B4-BE49-F238E27FC236}">
                <a16:creationId xmlns:a16="http://schemas.microsoft.com/office/drawing/2014/main" id="{38BD05B3-B266-714A-8E04-1991E771A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033" y="4337989"/>
            <a:ext cx="997093" cy="86152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4468B96-E680-D04F-9896-24CFFF641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75" y="1819642"/>
            <a:ext cx="1040653" cy="902513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789FF03-088F-D345-9ACB-AF3F236F45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276" y="3429000"/>
            <a:ext cx="1040653" cy="915596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A7EA635F-A0E6-074E-8092-180CBAC906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4882" y="3913834"/>
            <a:ext cx="1040653" cy="861524"/>
          </a:xfrm>
          <a:prstGeom prst="rect">
            <a:avLst/>
          </a:prstGeom>
        </p:spPr>
      </p:pic>
      <p:pic>
        <p:nvPicPr>
          <p:cNvPr id="26" name="Picture 25" descr="Shape, icon&#10;&#10;Description automatically generated">
            <a:extLst>
              <a:ext uri="{FF2B5EF4-FFF2-40B4-BE49-F238E27FC236}">
                <a16:creationId xmlns:a16="http://schemas.microsoft.com/office/drawing/2014/main" id="{C604FCFE-8C13-4F4D-BB08-FB469E7269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2059" y="2556279"/>
            <a:ext cx="1040654" cy="909441"/>
          </a:xfrm>
          <a:prstGeom prst="rect">
            <a:avLst/>
          </a:prstGeom>
        </p:spPr>
      </p:pic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9F76B675-0C33-BB45-8D2D-7B876B702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405" y="4768751"/>
            <a:ext cx="1040654" cy="90944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F870C23-3E08-8B4B-861C-2F9AFCAC9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598" y="4977946"/>
            <a:ext cx="1040653" cy="861524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1F121BF-B65B-8744-B637-FA1F5EE8C8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8689" y="1318419"/>
            <a:ext cx="1071000" cy="88664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5B2B64F-FE52-2447-883F-5A6A0CED6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5583" y="3318152"/>
            <a:ext cx="1040653" cy="9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69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S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79B0"/>
      </a:accent1>
      <a:accent2>
        <a:srgbClr val="8859B6"/>
      </a:accent2>
      <a:accent3>
        <a:srgbClr val="BC4369"/>
      </a:accent3>
      <a:accent4>
        <a:srgbClr val="408069"/>
      </a:accent4>
      <a:accent5>
        <a:srgbClr val="34515E"/>
      </a:accent5>
      <a:accent6>
        <a:srgbClr val="871A1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6001874F5364B8ECD2C40F62466A6" ma:contentTypeVersion="12" ma:contentTypeDescription="Create a new document." ma:contentTypeScope="" ma:versionID="acbb932ae88e59b3814c438eda4ac5da">
  <xsd:schema xmlns:xsd="http://www.w3.org/2001/XMLSchema" xmlns:xs="http://www.w3.org/2001/XMLSchema" xmlns:p="http://schemas.microsoft.com/office/2006/metadata/properties" xmlns:ns2="e8ba6c90-4ad3-436f-a23e-bf48a3f0756e" xmlns:ns3="a5d3ed40-5fa6-4c5d-b978-4368647a6d56" targetNamespace="http://schemas.microsoft.com/office/2006/metadata/properties" ma:root="true" ma:fieldsID="883f4f5234573fe325b089fdaa02d6a1" ns2:_="" ns3:_="">
    <xsd:import namespace="e8ba6c90-4ad3-436f-a23e-bf48a3f0756e"/>
    <xsd:import namespace="a5d3ed40-5fa6-4c5d-b978-4368647a6d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a6c90-4ad3-436f-a23e-bf48a3f075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3ed40-5fa6-4c5d-b978-4368647a6d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448068-F5AC-433C-9F67-964F228F6E9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0F292B2-722A-459E-9D01-D924F47D0A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3A592F-D493-43A8-B265-428647406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ba6c90-4ad3-436f-a23e-bf48a3f0756e"/>
    <ds:schemaRef ds:uri="a5d3ed40-5fa6-4c5d-b978-4368647a6d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58</Words>
  <Application>Microsoft Macintosh PowerPoint</Application>
  <PresentationFormat>Widescreen</PresentationFormat>
  <Paragraphs>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Monkeying Around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Bingham</dc:creator>
  <cp:lastModifiedBy>Amy Cook</cp:lastModifiedBy>
  <cp:revision>2</cp:revision>
  <dcterms:created xsi:type="dcterms:W3CDTF">2021-10-20T13:55:08Z</dcterms:created>
  <dcterms:modified xsi:type="dcterms:W3CDTF">2021-12-14T18:24:52Z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0x010100A646001874F5364B8ECD2C40F62466A6</vt:lpwstr>
  </property>
</Properties>
</file>